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88" r:id="rId3"/>
    <p:sldId id="258" r:id="rId4"/>
    <p:sldId id="270" r:id="rId5"/>
    <p:sldId id="271" r:id="rId6"/>
    <p:sldId id="267" r:id="rId7"/>
    <p:sldId id="260" r:id="rId8"/>
    <p:sldId id="257" r:id="rId9"/>
    <p:sldId id="262" r:id="rId10"/>
    <p:sldId id="261" r:id="rId11"/>
    <p:sldId id="268" r:id="rId12"/>
    <p:sldId id="263" r:id="rId13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5"/>
      <p:bold r:id="rId16"/>
      <p:italic r:id="rId17"/>
      <p:boldItalic r:id="rId18"/>
    </p:embeddedFont>
    <p:embeddedFont>
      <p:font typeface="Fira Sans Medium" panose="020B0603050000020004" pitchFamily="34" charset="0"/>
      <p:regular r:id="rId19"/>
      <p:bold r:id="rId20"/>
      <p:italic r:id="rId21"/>
      <p:boldItalic r:id="rId22"/>
    </p:embeddedFont>
    <p:embeddedFont>
      <p:font typeface="Fira Sans SemiBold" panose="020B06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10564"/>
            <a:ext cx="36108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REENTAL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PS 4</a:t>
            </a:r>
            <a:endParaRPr sz="4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2065592"/>
            <a:ext cx="2648546" cy="287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Nama   : Nowaf Daff Aswana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elas    : 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Nim      : 2200018143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Matkul : Dasar Komputer</a:t>
            </a:r>
            <a:endParaRPr lang="en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 dirty="0">
                <a:latin typeface="Fira Sans"/>
                <a:ea typeface="Fira Sans"/>
                <a:cs typeface="Fira Sans"/>
                <a:sym typeface="Fira Sans"/>
              </a:rPr>
              <a:t>L</a:t>
            </a:r>
            <a:r>
              <a:rPr lang="en" sz="1500" dirty="0">
                <a:latin typeface="Fira Sans"/>
                <a:ea typeface="Fira Sans"/>
                <a:cs typeface="Fira Sans"/>
                <a:sym typeface="Fira Sans"/>
              </a:rPr>
              <a:t>ink projek Github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latin typeface="Fira Sans"/>
                <a:ea typeface="Fira Sans"/>
                <a:cs typeface="Fira Sans"/>
                <a:sym typeface="Fira Sans"/>
              </a:rPr>
              <a:t>https://github.com/daffaganteng234/rental-ps.dsk/blob/main/ps.asm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58190-F640-CA9E-9EA0-282BE420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6BA3A-2C7A-7DFE-9789-E6447108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"/>
            <a:ext cx="9144000" cy="5136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Screenshot unggahan halaman projek Github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F5840-0B5C-871D-8E3E-72C31B2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82" y="892675"/>
            <a:ext cx="7273183" cy="40854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48350" y="53550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Deskripsi Aplikasi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6512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ID" sz="2000" dirty="0">
                <a:solidFill>
                  <a:srgbClr val="FFFFFF"/>
                </a:solidFill>
              </a:rPr>
              <a:t>Rental </a:t>
            </a:r>
            <a:r>
              <a:rPr lang="en-ID" sz="2000" dirty="0" err="1">
                <a:solidFill>
                  <a:srgbClr val="FFFFFF"/>
                </a:solidFill>
              </a:rPr>
              <a:t>merupakan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sebuah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tempat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penyewaan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bermain</a:t>
            </a:r>
            <a:r>
              <a:rPr lang="en-ID" sz="2000" dirty="0">
                <a:solidFill>
                  <a:srgbClr val="FFFFFF"/>
                </a:solidFill>
              </a:rPr>
              <a:t> PlayStation. Ada rental yang </a:t>
            </a:r>
            <a:r>
              <a:rPr lang="en-ID" sz="2000" dirty="0" err="1">
                <a:solidFill>
                  <a:srgbClr val="FFFFFF"/>
                </a:solidFill>
              </a:rPr>
              <a:t>menyewakan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PSnya</a:t>
            </a:r>
            <a:r>
              <a:rPr lang="en-ID" sz="2000" dirty="0">
                <a:solidFill>
                  <a:srgbClr val="FFFFFF"/>
                </a:solidFill>
              </a:rPr>
              <a:t> di </a:t>
            </a:r>
            <a:r>
              <a:rPr lang="en-ID" sz="2000" dirty="0" err="1">
                <a:solidFill>
                  <a:srgbClr val="FFFFFF"/>
                </a:solidFill>
              </a:rPr>
              <a:t>tempatnya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saja</a:t>
            </a:r>
            <a:r>
              <a:rPr lang="en-ID" sz="2000" dirty="0">
                <a:solidFill>
                  <a:srgbClr val="FFFFFF"/>
                </a:solidFill>
              </a:rPr>
              <a:t>, </a:t>
            </a:r>
            <a:r>
              <a:rPr lang="en-ID" sz="2000" dirty="0" err="1">
                <a:solidFill>
                  <a:srgbClr val="FFFFFF"/>
                </a:solidFill>
              </a:rPr>
              <a:t>atau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ada</a:t>
            </a:r>
            <a:r>
              <a:rPr lang="en-ID" sz="2000" dirty="0">
                <a:solidFill>
                  <a:srgbClr val="FFFFFF"/>
                </a:solidFill>
              </a:rPr>
              <a:t> juga yang </a:t>
            </a:r>
            <a:r>
              <a:rPr lang="en-ID" sz="2000" dirty="0" err="1">
                <a:solidFill>
                  <a:srgbClr val="FFFFFF"/>
                </a:solidFill>
              </a:rPr>
              <a:t>boleh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menyewakannya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untuk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dibawa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pulang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ke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rumah</a:t>
            </a:r>
            <a:r>
              <a:rPr lang="en-ID" sz="2000" dirty="0">
                <a:solidFill>
                  <a:srgbClr val="FFFFFF"/>
                </a:solidFill>
              </a:rPr>
              <a:t>. Pada </a:t>
            </a:r>
            <a:r>
              <a:rPr lang="en-ID" sz="2000" dirty="0" err="1">
                <a:solidFill>
                  <a:srgbClr val="FFFFFF"/>
                </a:solidFill>
              </a:rPr>
              <a:t>hari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Sabtu</a:t>
            </a:r>
            <a:r>
              <a:rPr lang="en-ID" sz="2000" dirty="0">
                <a:solidFill>
                  <a:srgbClr val="FFFFFF"/>
                </a:solidFill>
              </a:rPr>
              <a:t> dan </a:t>
            </a:r>
            <a:r>
              <a:rPr lang="en-ID" sz="2000" dirty="0" err="1">
                <a:solidFill>
                  <a:srgbClr val="FFFFFF"/>
                </a:solidFill>
              </a:rPr>
              <a:t>Minggu</a:t>
            </a:r>
            <a:r>
              <a:rPr lang="en-ID" sz="2000" dirty="0">
                <a:solidFill>
                  <a:srgbClr val="FFFFFF"/>
                </a:solidFill>
              </a:rPr>
              <a:t>, rental </a:t>
            </a:r>
            <a:r>
              <a:rPr lang="en-ID" sz="2000" dirty="0" err="1">
                <a:solidFill>
                  <a:srgbClr val="FFFFFF"/>
                </a:solidFill>
              </a:rPr>
              <a:t>seakan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menjadi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destinasi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terfavorit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bagi</a:t>
            </a:r>
            <a:r>
              <a:rPr lang="en-ID" sz="2000" dirty="0">
                <a:solidFill>
                  <a:srgbClr val="FFFFFF"/>
                </a:solidFill>
              </a:rPr>
              <a:t> para </a:t>
            </a:r>
            <a:r>
              <a:rPr lang="en-ID" sz="2000" dirty="0" err="1">
                <a:solidFill>
                  <a:srgbClr val="FFFFFF"/>
                </a:solidFill>
              </a:rPr>
              <a:t>anak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muda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saat</a:t>
            </a:r>
            <a:r>
              <a:rPr lang="en-ID" sz="2000" dirty="0">
                <a:solidFill>
                  <a:srgbClr val="FFFFFF"/>
                </a:solidFill>
              </a:rPr>
              <a:t> </a:t>
            </a:r>
            <a:r>
              <a:rPr lang="en-ID" sz="2000" dirty="0" err="1">
                <a:solidFill>
                  <a:srgbClr val="FFFFFF"/>
                </a:solidFill>
              </a:rPr>
              <a:t>itu</a:t>
            </a:r>
            <a:r>
              <a:rPr lang="en-ID" sz="2000" dirty="0">
                <a:solidFill>
                  <a:srgbClr val="FFFFFF"/>
                </a:solidFill>
              </a:rPr>
              <a:t>.</a:t>
            </a:r>
            <a:endParaRPr sz="2000" dirty="0">
              <a:solidFill>
                <a:srgbClr val="FFFFFF"/>
              </a:solidFill>
            </a:endParaRPr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21340" y="397501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Fitur – Fitur aplikasi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208648"/>
            <a:ext cx="2827500" cy="797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MUSIK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804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Fira Sans Medium"/>
                <a:ea typeface="Fira Sans Medium"/>
                <a:cs typeface="Fira Sans Medium"/>
                <a:sym typeface="Fira Sans Medium"/>
              </a:rPr>
              <a:t>GRAFIK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52573" y="3856949"/>
            <a:ext cx="2827500" cy="8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Fira Sans Medium"/>
                <a:ea typeface="Fira Sans Medium"/>
                <a:cs typeface="Fira Sans Medium"/>
                <a:sym typeface="Fira Sans Medium"/>
              </a:rPr>
              <a:t>Bachground musik dan suara karakter yang sudah didesain sangat baik </a:t>
            </a: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Survei lokasi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48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etahui selak beluk playstation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Tentukan tarif rental yang sesuai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Promosikan rental ps di lingkungan sekitar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Siapkan alat terbaik</a:t>
            </a:r>
            <a:endParaRPr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395976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Fira Sans Medium"/>
                <a:ea typeface="Fira Sans Medium"/>
                <a:cs typeface="Fira Sans Medium"/>
                <a:sym typeface="Fira Sans Medium"/>
              </a:rPr>
              <a:t>Alur Kerja</a:t>
            </a:r>
            <a:endParaRPr sz="29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891153"/>
            <a:ext cx="2679900" cy="68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Pastikan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tempat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akan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kita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jadikan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rental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ps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agak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ramai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mudah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ditemukan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orang.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713922"/>
            <a:ext cx="2679900" cy="66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Fira Sans"/>
                <a:ea typeface="Fira Sans"/>
                <a:cs typeface="Fira Sans"/>
                <a:sym typeface="Fira Sans"/>
              </a:rPr>
              <a:t>S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elalu cek informasi,apakah PS ada rencana mengeluarkan konsol terbarundan perhatikan tren baru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478376"/>
            <a:ext cx="2679900" cy="67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Kami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akan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selalu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menyesuaikan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tarif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sesuai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kemampuan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mereka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252740"/>
            <a:ext cx="2679900" cy="69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Kami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akan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mempromosikan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disekitar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sekolahan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terdekat,perumahan,titip</a:t>
            </a: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200" dirty="0" err="1">
                <a:latin typeface="Fira Sans"/>
                <a:ea typeface="Fira Sans"/>
                <a:cs typeface="Fira Sans"/>
                <a:sym typeface="Fira Sans"/>
              </a:rPr>
              <a:t>pamflet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038303"/>
            <a:ext cx="2679900" cy="69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latin typeface="Fira Sans"/>
                <a:ea typeface="Fira Sans"/>
                <a:cs typeface="Fira Sans"/>
                <a:sym typeface="Fira Sans"/>
              </a:rPr>
              <a:t>K</a:t>
            </a: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ami pastinya akan memberikan alat yang terbaik seperti Tv yang berkualitas HD dan Wide screen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8"/>
          <p:cNvSpPr txBox="1"/>
          <p:nvPr/>
        </p:nvSpPr>
        <p:spPr>
          <a:xfrm>
            <a:off x="2536856" y="0"/>
            <a:ext cx="3961800" cy="86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Fira Sans Medium"/>
                <a:ea typeface="Fira Sans Medium"/>
                <a:cs typeface="Fira Sans Medium"/>
                <a:sym typeface="Fira Sans Medium"/>
              </a:rPr>
              <a:t>Rancangan</a:t>
            </a:r>
            <a:endParaRPr sz="3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13012-6CC2-035D-CF47-B94C70AC9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95" y="922149"/>
            <a:ext cx="2925677" cy="1950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1BB9A-A609-CFE0-CA0D-67691F81E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646" y="2991470"/>
            <a:ext cx="3080417" cy="2053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E197B-42D0-4A72-A7AB-8F36334E1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024" y="922149"/>
            <a:ext cx="3630980" cy="1997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26FBA-2806-3CEF-451D-D968B6ED5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349" y="3090183"/>
            <a:ext cx="3206149" cy="1933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Screenshot Coding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AF435-002D-2E28-0956-BC75526CE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75" y="1039909"/>
            <a:ext cx="6695268" cy="3760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83417-6FB6-27AF-2A80-6C6A51BD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03" y="251545"/>
            <a:ext cx="7834393" cy="4400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8807E5-D4AA-E8CC-0D70-50E156A2D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9" y="375274"/>
            <a:ext cx="7820556" cy="43929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9"/>
          <p:cNvSpPr txBox="1"/>
          <p:nvPr/>
        </p:nvSpPr>
        <p:spPr>
          <a:xfrm>
            <a:off x="717400" y="37678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Tampilan luaran program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59EE8-BEAA-CE9F-FB4D-ED388272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65" y="924526"/>
            <a:ext cx="7210778" cy="4050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221</Words>
  <Application>Microsoft Office PowerPoint</Application>
  <PresentationFormat>On-screen Show (16:9)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Fira Sans SemiBold</vt:lpstr>
      <vt:lpstr>Fira Sans</vt:lpstr>
      <vt:lpstr>Fira Sans Medium</vt:lpstr>
      <vt:lpstr>Arial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Arya A.D</cp:lastModifiedBy>
  <cp:revision>3</cp:revision>
  <dcterms:modified xsi:type="dcterms:W3CDTF">2023-01-06T14:20:22Z</dcterms:modified>
</cp:coreProperties>
</file>